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7" r:id="rId3"/>
    <p:sldId id="262" r:id="rId4"/>
    <p:sldId id="263" r:id="rId5"/>
    <p:sldId id="264" r:id="rId6"/>
    <p:sldId id="265"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E7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1" d="100"/>
          <a:sy n="91" d="100"/>
        </p:scale>
        <p:origin x="37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5FA5427-A6E4-4F26-8A0F-67F331348AFB}" type="datetimeFigureOut">
              <a:rPr lang="en-IN" smtClean="0"/>
              <a:t>19-08-2025</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8DCD2701-C111-461D-95B5-62269D599868}" type="slidenum">
              <a:rPr lang="en-IN" smtClean="0"/>
              <a:t>‹#›</a:t>
            </a:fld>
            <a:endParaRPr lang="en-IN"/>
          </a:p>
        </p:txBody>
      </p:sp>
    </p:spTree>
    <p:extLst>
      <p:ext uri="{BB962C8B-B14F-4D97-AF65-F5344CB8AC3E}">
        <p14:creationId xmlns:p14="http://schemas.microsoft.com/office/powerpoint/2010/main" val="1392188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5FA5427-A6E4-4F26-8A0F-67F331348AFB}" type="datetimeFigureOut">
              <a:rPr lang="en-IN" smtClean="0"/>
              <a:t>19-08-2025</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DCD2701-C111-461D-95B5-62269D599868}" type="slidenum">
              <a:rPr lang="en-IN" smtClean="0"/>
              <a:t>‹#›</a:t>
            </a:fld>
            <a:endParaRPr lang="en-IN"/>
          </a:p>
        </p:txBody>
      </p:sp>
    </p:spTree>
    <p:extLst>
      <p:ext uri="{BB962C8B-B14F-4D97-AF65-F5344CB8AC3E}">
        <p14:creationId xmlns:p14="http://schemas.microsoft.com/office/powerpoint/2010/main" val="3123782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5FA5427-A6E4-4F26-8A0F-67F331348AFB}" type="datetimeFigureOut">
              <a:rPr lang="en-IN" smtClean="0"/>
              <a:t>19-08-2025</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DCD2701-C111-461D-95B5-62269D599868}" type="slidenum">
              <a:rPr lang="en-IN" smtClean="0"/>
              <a:t>‹#›</a:t>
            </a:fld>
            <a:endParaRPr lang="en-IN"/>
          </a:p>
        </p:txBody>
      </p:sp>
    </p:spTree>
    <p:extLst>
      <p:ext uri="{BB962C8B-B14F-4D97-AF65-F5344CB8AC3E}">
        <p14:creationId xmlns:p14="http://schemas.microsoft.com/office/powerpoint/2010/main" val="30688114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5FA5427-A6E4-4F26-8A0F-67F331348AFB}" type="datetimeFigureOut">
              <a:rPr lang="en-IN" smtClean="0"/>
              <a:t>19-08-2025</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DCD2701-C111-461D-95B5-62269D599868}" type="slidenum">
              <a:rPr lang="en-IN" smtClean="0"/>
              <a:t>‹#›</a:t>
            </a:fld>
            <a:endParaRPr lang="en-IN"/>
          </a:p>
        </p:txBody>
      </p:sp>
    </p:spTree>
    <p:extLst>
      <p:ext uri="{BB962C8B-B14F-4D97-AF65-F5344CB8AC3E}">
        <p14:creationId xmlns:p14="http://schemas.microsoft.com/office/powerpoint/2010/main" val="24329508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FA5427-A6E4-4F26-8A0F-67F331348AFB}" type="datetimeFigureOut">
              <a:rPr lang="en-IN" smtClean="0"/>
              <a:t>19-08-2025</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DCD2701-C111-461D-95B5-62269D599868}" type="slidenum">
              <a:rPr lang="en-IN" smtClean="0"/>
              <a:t>‹#›</a:t>
            </a:fld>
            <a:endParaRPr lang="en-IN"/>
          </a:p>
        </p:txBody>
      </p:sp>
    </p:spTree>
    <p:extLst>
      <p:ext uri="{BB962C8B-B14F-4D97-AF65-F5344CB8AC3E}">
        <p14:creationId xmlns:p14="http://schemas.microsoft.com/office/powerpoint/2010/main" val="33360555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5FA5427-A6E4-4F26-8A0F-67F331348AFB}" type="datetimeFigureOut">
              <a:rPr lang="en-IN" smtClean="0"/>
              <a:t>19-08-2025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DCD2701-C111-461D-95B5-62269D599868}" type="slidenum">
              <a:rPr lang="en-IN" smtClean="0"/>
              <a:t>‹#›</a:t>
            </a:fld>
            <a:endParaRPr lang="en-IN"/>
          </a:p>
        </p:txBody>
      </p:sp>
    </p:spTree>
    <p:extLst>
      <p:ext uri="{BB962C8B-B14F-4D97-AF65-F5344CB8AC3E}">
        <p14:creationId xmlns:p14="http://schemas.microsoft.com/office/powerpoint/2010/main" val="1367333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5FA5427-A6E4-4F26-8A0F-67F331348AFB}" type="datetimeFigureOut">
              <a:rPr lang="en-IN" smtClean="0"/>
              <a:t>19-08-2025</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8DCD2701-C111-461D-95B5-62269D599868}" type="slidenum">
              <a:rPr lang="en-IN" smtClean="0"/>
              <a:t>‹#›</a:t>
            </a:fld>
            <a:endParaRPr lang="en-IN"/>
          </a:p>
        </p:txBody>
      </p:sp>
    </p:spTree>
    <p:extLst>
      <p:ext uri="{BB962C8B-B14F-4D97-AF65-F5344CB8AC3E}">
        <p14:creationId xmlns:p14="http://schemas.microsoft.com/office/powerpoint/2010/main" val="9461772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5FA5427-A6E4-4F26-8A0F-67F331348AFB}" type="datetimeFigureOut">
              <a:rPr lang="en-IN" smtClean="0"/>
              <a:t>19-08-2025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CD2701-C111-461D-95B5-62269D599868}" type="slidenum">
              <a:rPr lang="en-IN" smtClean="0"/>
              <a:t>‹#›</a:t>
            </a:fld>
            <a:endParaRPr lang="en-IN"/>
          </a:p>
        </p:txBody>
      </p:sp>
    </p:spTree>
    <p:extLst>
      <p:ext uri="{BB962C8B-B14F-4D97-AF65-F5344CB8AC3E}">
        <p14:creationId xmlns:p14="http://schemas.microsoft.com/office/powerpoint/2010/main" val="6925316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5FA5427-A6E4-4F26-8A0F-67F331348AFB}" type="datetimeFigureOut">
              <a:rPr lang="en-IN" smtClean="0"/>
              <a:t>19-08-2025</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DCD2701-C111-461D-95B5-62269D599868}" type="slidenum">
              <a:rPr lang="en-IN" smtClean="0"/>
              <a:t>‹#›</a:t>
            </a:fld>
            <a:endParaRPr lang="en-IN"/>
          </a:p>
        </p:txBody>
      </p:sp>
    </p:spTree>
    <p:extLst>
      <p:ext uri="{BB962C8B-B14F-4D97-AF65-F5344CB8AC3E}">
        <p14:creationId xmlns:p14="http://schemas.microsoft.com/office/powerpoint/2010/main" val="1295147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FA5427-A6E4-4F26-8A0F-67F331348AFB}" type="datetimeFigureOut">
              <a:rPr lang="en-IN" smtClean="0"/>
              <a:t>19-08-2025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CD2701-C111-461D-95B5-62269D599868}" type="slidenum">
              <a:rPr lang="en-IN" smtClean="0"/>
              <a:t>‹#›</a:t>
            </a:fld>
            <a:endParaRPr lang="en-IN"/>
          </a:p>
        </p:txBody>
      </p:sp>
    </p:spTree>
    <p:extLst>
      <p:ext uri="{BB962C8B-B14F-4D97-AF65-F5344CB8AC3E}">
        <p14:creationId xmlns:p14="http://schemas.microsoft.com/office/powerpoint/2010/main" val="1559575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FA5427-A6E4-4F26-8A0F-67F331348AFB}" type="datetimeFigureOut">
              <a:rPr lang="en-IN" smtClean="0"/>
              <a:t>19-08-2025</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DCD2701-C111-461D-95B5-62269D599868}" type="slidenum">
              <a:rPr lang="en-IN" smtClean="0"/>
              <a:t>‹#›</a:t>
            </a:fld>
            <a:endParaRPr lang="en-IN"/>
          </a:p>
        </p:txBody>
      </p:sp>
    </p:spTree>
    <p:extLst>
      <p:ext uri="{BB962C8B-B14F-4D97-AF65-F5344CB8AC3E}">
        <p14:creationId xmlns:p14="http://schemas.microsoft.com/office/powerpoint/2010/main" val="1866019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FA5427-A6E4-4F26-8A0F-67F331348AFB}" type="datetimeFigureOut">
              <a:rPr lang="en-IN" smtClean="0"/>
              <a:t>19-08-2025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CD2701-C111-461D-95B5-62269D599868}" type="slidenum">
              <a:rPr lang="en-IN" smtClean="0"/>
              <a:t>‹#›</a:t>
            </a:fld>
            <a:endParaRPr lang="en-IN"/>
          </a:p>
        </p:txBody>
      </p:sp>
    </p:spTree>
    <p:extLst>
      <p:ext uri="{BB962C8B-B14F-4D97-AF65-F5344CB8AC3E}">
        <p14:creationId xmlns:p14="http://schemas.microsoft.com/office/powerpoint/2010/main" val="2169483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FA5427-A6E4-4F26-8A0F-67F331348AFB}" type="datetimeFigureOut">
              <a:rPr lang="en-IN" smtClean="0"/>
              <a:t>19-08-2025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DCD2701-C111-461D-95B5-62269D599868}" type="slidenum">
              <a:rPr lang="en-IN" smtClean="0"/>
              <a:t>‹#›</a:t>
            </a:fld>
            <a:endParaRPr lang="en-IN"/>
          </a:p>
        </p:txBody>
      </p:sp>
    </p:spTree>
    <p:extLst>
      <p:ext uri="{BB962C8B-B14F-4D97-AF65-F5344CB8AC3E}">
        <p14:creationId xmlns:p14="http://schemas.microsoft.com/office/powerpoint/2010/main" val="4243956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FA5427-A6E4-4F26-8A0F-67F331348AFB}" type="datetimeFigureOut">
              <a:rPr lang="en-IN" smtClean="0"/>
              <a:t>19-08-2025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DCD2701-C111-461D-95B5-62269D599868}" type="slidenum">
              <a:rPr lang="en-IN" smtClean="0"/>
              <a:t>‹#›</a:t>
            </a:fld>
            <a:endParaRPr lang="en-IN"/>
          </a:p>
        </p:txBody>
      </p:sp>
    </p:spTree>
    <p:extLst>
      <p:ext uri="{BB962C8B-B14F-4D97-AF65-F5344CB8AC3E}">
        <p14:creationId xmlns:p14="http://schemas.microsoft.com/office/powerpoint/2010/main" val="3276272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FA5427-A6E4-4F26-8A0F-67F331348AFB}" type="datetimeFigureOut">
              <a:rPr lang="en-IN" smtClean="0"/>
              <a:t>19-08-2025</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8DCD2701-C111-461D-95B5-62269D599868}" type="slidenum">
              <a:rPr lang="en-IN" smtClean="0"/>
              <a:t>‹#›</a:t>
            </a:fld>
            <a:endParaRPr lang="en-IN"/>
          </a:p>
        </p:txBody>
      </p:sp>
    </p:spTree>
    <p:extLst>
      <p:ext uri="{BB962C8B-B14F-4D97-AF65-F5344CB8AC3E}">
        <p14:creationId xmlns:p14="http://schemas.microsoft.com/office/powerpoint/2010/main" val="2727918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5FA5427-A6E4-4F26-8A0F-67F331348AFB}" type="datetimeFigureOut">
              <a:rPr lang="en-IN" smtClean="0"/>
              <a:t>19-08-2025</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DCD2701-C111-461D-95B5-62269D599868}" type="slidenum">
              <a:rPr lang="en-IN" smtClean="0"/>
              <a:t>‹#›</a:t>
            </a:fld>
            <a:endParaRPr lang="en-IN"/>
          </a:p>
        </p:txBody>
      </p:sp>
    </p:spTree>
    <p:extLst>
      <p:ext uri="{BB962C8B-B14F-4D97-AF65-F5344CB8AC3E}">
        <p14:creationId xmlns:p14="http://schemas.microsoft.com/office/powerpoint/2010/main" val="4256459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5FA5427-A6E4-4F26-8A0F-67F331348AFB}" type="datetimeFigureOut">
              <a:rPr lang="en-IN" smtClean="0"/>
              <a:t>19-08-2025</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DCD2701-C111-461D-95B5-62269D599868}" type="slidenum">
              <a:rPr lang="en-IN" smtClean="0"/>
              <a:t>‹#›</a:t>
            </a:fld>
            <a:endParaRPr lang="en-IN"/>
          </a:p>
        </p:txBody>
      </p:sp>
    </p:spTree>
    <p:extLst>
      <p:ext uri="{BB962C8B-B14F-4D97-AF65-F5344CB8AC3E}">
        <p14:creationId xmlns:p14="http://schemas.microsoft.com/office/powerpoint/2010/main" val="526011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5FA5427-A6E4-4F26-8A0F-67F331348AFB}" type="datetimeFigureOut">
              <a:rPr lang="en-IN" smtClean="0"/>
              <a:t>19-08-2025</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8DCD2701-C111-461D-95B5-62269D599868}" type="slidenum">
              <a:rPr lang="en-IN" smtClean="0"/>
              <a:t>‹#›</a:t>
            </a:fld>
            <a:endParaRPr lang="en-IN"/>
          </a:p>
        </p:txBody>
      </p:sp>
    </p:spTree>
    <p:extLst>
      <p:ext uri="{BB962C8B-B14F-4D97-AF65-F5344CB8AC3E}">
        <p14:creationId xmlns:p14="http://schemas.microsoft.com/office/powerpoint/2010/main" val="16966004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2CBB6-21E1-4C4E-228F-48E54DEB1ACD}"/>
              </a:ext>
            </a:extLst>
          </p:cNvPr>
          <p:cNvSpPr txBox="1">
            <a:spLocks/>
          </p:cNvSpPr>
          <p:nvPr/>
        </p:nvSpPr>
        <p:spPr>
          <a:xfrm>
            <a:off x="92279" y="120960"/>
            <a:ext cx="11593954" cy="115920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Times New Roman" panose="02020603050405020304" pitchFamily="18" charset="0"/>
                <a:cs typeface="Times New Roman" panose="02020603050405020304" pitchFamily="18" charset="0"/>
              </a:rPr>
              <a:t>Coffee Shop Sales Analysis MySql and Power BI Project</a:t>
            </a:r>
            <a:endParaRPr lang="en-US"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92277BD-3B4C-D4AA-5A68-F16A25E98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34517"/>
            <a:ext cx="8724550" cy="5423483"/>
          </a:xfrm>
          <a:prstGeom prst="rect">
            <a:avLst/>
          </a:prstGeom>
        </p:spPr>
      </p:pic>
      <p:pic>
        <p:nvPicPr>
          <p:cNvPr id="8" name="Picture 7">
            <a:extLst>
              <a:ext uri="{FF2B5EF4-FFF2-40B4-BE49-F238E27FC236}">
                <a16:creationId xmlns:a16="http://schemas.microsoft.com/office/drawing/2014/main" id="{867B6A9F-DEED-7E96-DF9F-32DBC63385FA}"/>
              </a:ext>
            </a:extLst>
          </p:cNvPr>
          <p:cNvPicPr>
            <a:picLocks noChangeAspect="1"/>
          </p:cNvPicPr>
          <p:nvPr/>
        </p:nvPicPr>
        <p:blipFill>
          <a:blip r:embed="rId3">
            <a:extLst>
              <a:ext uri="{28A0092B-C50C-407E-A947-70E740481C1C}">
                <a14:useLocalDpi xmlns:a14="http://schemas.microsoft.com/office/drawing/2010/main" val="0"/>
              </a:ext>
            </a:extLst>
          </a:blip>
          <a:srcRect l="23417" t="12773" r="19344"/>
          <a:stretch>
            <a:fillRect/>
          </a:stretch>
        </p:blipFill>
        <p:spPr>
          <a:xfrm>
            <a:off x="8724552" y="1434517"/>
            <a:ext cx="3467448" cy="5423483"/>
          </a:xfrm>
          <a:prstGeom prst="rect">
            <a:avLst/>
          </a:prstGeom>
        </p:spPr>
      </p:pic>
    </p:spTree>
    <p:extLst>
      <p:ext uri="{BB962C8B-B14F-4D97-AF65-F5344CB8AC3E}">
        <p14:creationId xmlns:p14="http://schemas.microsoft.com/office/powerpoint/2010/main" val="867767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7084313B-C03D-4981-9786-879159A6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2" name="Rectangle 31">
              <a:extLst>
                <a:ext uri="{FF2B5EF4-FFF2-40B4-BE49-F238E27FC236}">
                  <a16:creationId xmlns:a16="http://schemas.microsoft.com/office/drawing/2014/main" id="{A99190B9-52DD-45DC-BE21-AACE88FEC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3" name="Oval 32">
              <a:extLst>
                <a:ext uri="{FF2B5EF4-FFF2-40B4-BE49-F238E27FC236}">
                  <a16:creationId xmlns:a16="http://schemas.microsoft.com/office/drawing/2014/main" id="{D1EE260A-12FB-4D71-A318-71BED7FF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4" name="Oval 33">
              <a:extLst>
                <a:ext uri="{FF2B5EF4-FFF2-40B4-BE49-F238E27FC236}">
                  <a16:creationId xmlns:a16="http://schemas.microsoft.com/office/drawing/2014/main" id="{B52EC39A-8D44-4CEF-820F-A442CFA42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5" name="Oval 34">
              <a:extLst>
                <a:ext uri="{FF2B5EF4-FFF2-40B4-BE49-F238E27FC236}">
                  <a16:creationId xmlns:a16="http://schemas.microsoft.com/office/drawing/2014/main" id="{2D010773-529F-4A3D-A0AB-E7CE12DC6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6" name="Oval 35">
              <a:extLst>
                <a:ext uri="{FF2B5EF4-FFF2-40B4-BE49-F238E27FC236}">
                  <a16:creationId xmlns:a16="http://schemas.microsoft.com/office/drawing/2014/main" id="{D7582733-2D5B-4103-A63C-0D0D81780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7" name="Oval 36">
              <a:extLst>
                <a:ext uri="{FF2B5EF4-FFF2-40B4-BE49-F238E27FC236}">
                  <a16:creationId xmlns:a16="http://schemas.microsoft.com/office/drawing/2014/main" id="{6D073C2A-0E86-458E-88D4-27124FD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8" name="Freeform 5">
              <a:extLst>
                <a:ext uri="{FF2B5EF4-FFF2-40B4-BE49-F238E27FC236}">
                  <a16:creationId xmlns:a16="http://schemas.microsoft.com/office/drawing/2014/main" id="{01A64F04-7AF7-48B9-A1B0-956BBCEEF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39" name="Freeform 5">
              <a:extLst>
                <a:ext uri="{FF2B5EF4-FFF2-40B4-BE49-F238E27FC236}">
                  <a16:creationId xmlns:a16="http://schemas.microsoft.com/office/drawing/2014/main" id="{989ABE99-7694-4211-A627-459BE5422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40" name="Freeform 5">
              <a:extLst>
                <a:ext uri="{FF2B5EF4-FFF2-40B4-BE49-F238E27FC236}">
                  <a16:creationId xmlns:a16="http://schemas.microsoft.com/office/drawing/2014/main" id="{254B4214-6F53-497C-8322-9CE8158AA3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41" name="Rectangle 40">
            <a:extLst>
              <a:ext uri="{FF2B5EF4-FFF2-40B4-BE49-F238E27FC236}">
                <a16:creationId xmlns:a16="http://schemas.microsoft.com/office/drawing/2014/main" id="{20E145FF-1D18-4246-A2BA-9F6B4D53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42" name="Rectangle 41">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44"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IN"/>
            </a:p>
          </p:txBody>
        </p:sp>
      </p:grpSp>
      <p:sp>
        <p:nvSpPr>
          <p:cNvPr id="2" name="Title 1">
            <a:extLst>
              <a:ext uri="{FF2B5EF4-FFF2-40B4-BE49-F238E27FC236}">
                <a16:creationId xmlns:a16="http://schemas.microsoft.com/office/drawing/2014/main" id="{14B5D066-3768-A665-6BEE-C3DED3D1A812}"/>
              </a:ext>
            </a:extLst>
          </p:cNvPr>
          <p:cNvSpPr txBox="1">
            <a:spLocks/>
          </p:cNvSpPr>
          <p:nvPr/>
        </p:nvSpPr>
        <p:spPr>
          <a:xfrm>
            <a:off x="836247" y="1085549"/>
            <a:ext cx="3430947" cy="468690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spcAft>
                <a:spcPts val="600"/>
              </a:spcAft>
            </a:pPr>
            <a:r>
              <a:rPr lang="en-US">
                <a:solidFill>
                  <a:schemeClr val="tx1"/>
                </a:solidFill>
              </a:rPr>
              <a:t>PURPOSE OF PROJECT</a:t>
            </a:r>
          </a:p>
        </p:txBody>
      </p:sp>
      <p:cxnSp>
        <p:nvCxnSpPr>
          <p:cNvPr id="45" name="Straight Connector 44">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Subtitle 3">
            <a:extLst>
              <a:ext uri="{FF2B5EF4-FFF2-40B4-BE49-F238E27FC236}">
                <a16:creationId xmlns:a16="http://schemas.microsoft.com/office/drawing/2014/main" id="{C1BE623F-543D-042B-F225-48B0F3B050DF}"/>
              </a:ext>
            </a:extLst>
          </p:cNvPr>
          <p:cNvSpPr txBox="1">
            <a:spLocks/>
          </p:cNvSpPr>
          <p:nvPr/>
        </p:nvSpPr>
        <p:spPr>
          <a:xfrm>
            <a:off x="5041399" y="1085549"/>
            <a:ext cx="5579707" cy="468690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The purpose of this project is to analyze coffee shop sales data to identify trends, customer behavior, and business performance. By examining sales, orders, products, and store locations, the project aims to generate actionable insights that support decision-making, improve efficiency, and enhance overall sales strategy.</a:t>
            </a:r>
            <a:endParaRPr lang="en-US" dirty="0">
              <a:solidFill>
                <a:schemeClr val="tx1"/>
              </a:solidFill>
            </a:endParaRPr>
          </a:p>
        </p:txBody>
      </p:sp>
    </p:spTree>
    <p:extLst>
      <p:ext uri="{BB962C8B-B14F-4D97-AF65-F5344CB8AC3E}">
        <p14:creationId xmlns:p14="http://schemas.microsoft.com/office/powerpoint/2010/main" val="4349094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4EF52-3153-35E3-33BB-E8D4B0179665}"/>
              </a:ext>
            </a:extLst>
          </p:cNvPr>
          <p:cNvPicPr>
            <a:picLocks noChangeAspect="1"/>
          </p:cNvPicPr>
          <p:nvPr/>
        </p:nvPicPr>
        <p:blipFill>
          <a:blip r:embed="rId2">
            <a:extLst>
              <a:ext uri="{28A0092B-C50C-407E-A947-70E740481C1C}">
                <a14:useLocalDpi xmlns:a14="http://schemas.microsoft.com/office/drawing/2010/main" val="0"/>
              </a:ext>
            </a:extLst>
          </a:blip>
          <a:srcRect t="13333" r="6126"/>
          <a:stretch>
            <a:fillRect/>
          </a:stretch>
        </p:blipFill>
        <p:spPr>
          <a:xfrm>
            <a:off x="0" y="0"/>
            <a:ext cx="12192000" cy="6858000"/>
          </a:xfrm>
          <a:prstGeom prst="rect">
            <a:avLst/>
          </a:prstGeom>
        </p:spPr>
      </p:pic>
    </p:spTree>
    <p:extLst>
      <p:ext uri="{BB962C8B-B14F-4D97-AF65-F5344CB8AC3E}">
        <p14:creationId xmlns:p14="http://schemas.microsoft.com/office/powerpoint/2010/main" val="3040726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AA2D78-73C1-2C03-1B1C-0D2524EFC5A8}"/>
              </a:ext>
            </a:extLst>
          </p:cNvPr>
          <p:cNvPicPr>
            <a:picLocks noChangeAspect="1"/>
          </p:cNvPicPr>
          <p:nvPr/>
        </p:nvPicPr>
        <p:blipFill>
          <a:blip r:embed="rId2">
            <a:extLst>
              <a:ext uri="{28A0092B-C50C-407E-A947-70E740481C1C}">
                <a14:useLocalDpi xmlns:a14="http://schemas.microsoft.com/office/drawing/2010/main" val="0"/>
              </a:ext>
            </a:extLst>
          </a:blip>
          <a:srcRect t="13700" r="2363"/>
          <a:stretch>
            <a:fillRect/>
          </a:stretch>
        </p:blipFill>
        <p:spPr>
          <a:xfrm>
            <a:off x="-1" y="0"/>
            <a:ext cx="12224567" cy="6857999"/>
          </a:xfrm>
          <a:prstGeom prst="rect">
            <a:avLst/>
          </a:prstGeom>
        </p:spPr>
      </p:pic>
    </p:spTree>
    <p:extLst>
      <p:ext uri="{BB962C8B-B14F-4D97-AF65-F5344CB8AC3E}">
        <p14:creationId xmlns:p14="http://schemas.microsoft.com/office/powerpoint/2010/main" val="821889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40607-621E-19B0-B55F-63D876A0829B}"/>
              </a:ext>
            </a:extLst>
          </p:cNvPr>
          <p:cNvPicPr>
            <a:picLocks noChangeAspect="1"/>
          </p:cNvPicPr>
          <p:nvPr/>
        </p:nvPicPr>
        <p:blipFill>
          <a:blip r:embed="rId2">
            <a:extLst>
              <a:ext uri="{28A0092B-C50C-407E-A947-70E740481C1C}">
                <a14:useLocalDpi xmlns:a14="http://schemas.microsoft.com/office/drawing/2010/main" val="0"/>
              </a:ext>
            </a:extLst>
          </a:blip>
          <a:srcRect t="14067" r="2638"/>
          <a:stretch>
            <a:fillRect/>
          </a:stretch>
        </p:blipFill>
        <p:spPr>
          <a:xfrm>
            <a:off x="0" y="0"/>
            <a:ext cx="12192000" cy="6857999"/>
          </a:xfrm>
          <a:prstGeom prst="rect">
            <a:avLst/>
          </a:prstGeom>
        </p:spPr>
      </p:pic>
    </p:spTree>
    <p:extLst>
      <p:ext uri="{BB962C8B-B14F-4D97-AF65-F5344CB8AC3E}">
        <p14:creationId xmlns:p14="http://schemas.microsoft.com/office/powerpoint/2010/main" val="2045169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245D030D-8A42-B1FF-C46D-1A7A56B39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95613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79</TotalTime>
  <Words>67</Words>
  <Application>Microsoft Office PowerPoint</Application>
  <PresentationFormat>Widescreen</PresentationFormat>
  <Paragraphs>3</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Century Gothic</vt:lpstr>
      <vt:lpstr>Times New Roman</vt:lpstr>
      <vt:lpstr>Wingdings 3</vt:lpstr>
      <vt:lpstr>Ion Boardroom</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Swapnajeet A</dc:creator>
  <cp:lastModifiedBy>Anil patil</cp:lastModifiedBy>
  <cp:revision>3</cp:revision>
  <dcterms:created xsi:type="dcterms:W3CDTF">2024-05-05T13:52:22Z</dcterms:created>
  <dcterms:modified xsi:type="dcterms:W3CDTF">2025-08-19T06:15:56Z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2025-08-19T06:15:42Z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453d6a86-3fdd-409b-a666-1c4a37ded366</vt:lpwstr>
  </property>
  <property fmtid="{D5CDD505-2E9C-101B-9397-08002B2CF9AE}" pid="7" name="MSIP_Label_defa4170-0d19-0005-0004-bc88714345d2_ActionId">
    <vt:lpwstr>91df6980-720c-4095-a87c-3affee7aa8ef</vt:lpwstr>
  </property>
  <property fmtid="{D5CDD505-2E9C-101B-9397-08002B2CF9AE}" pid="8" name="MSIP_Label_defa4170-0d19-0005-0004-bc88714345d2_ContentBits">
    <vt:lpwstr>0</vt:lpwstr>
  </property>
  <property fmtid="{D5CDD505-2E9C-101B-9397-08002B2CF9AE}" pid="9" name="MSIP_Label_defa4170-0d19-0005-0004-bc88714345d2_Tag">
    <vt:lpwstr>10, 3, 0, 1</vt:lpwstr>
  </property>
</Properties>
</file>